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32054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+mn-ea"/>
        <a:cs typeface="+mn-cs"/>
      </a:defRPr>
    </a:lvl2pPr>
    <a:lvl3pPr marL="864108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296162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728216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160270" algn="l" defTabSz="864108" rtl="0" eaLnBrk="1" latinLnBrk="0" hangingPunct="1">
      <a:defRPr sz="23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592324" algn="l" defTabSz="864108" rtl="0" eaLnBrk="1" latinLnBrk="0" hangingPunct="1">
      <a:defRPr sz="23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024378" algn="l" defTabSz="864108" rtl="0" eaLnBrk="1" latinLnBrk="0" hangingPunct="1">
      <a:defRPr sz="23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456432" algn="l" defTabSz="864108" rtl="0" eaLnBrk="1" latinLnBrk="0" hangingPunct="1">
      <a:defRPr sz="23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7" autoAdjust="0"/>
    <p:restoredTop sz="90883" autoAdjust="0"/>
  </p:normalViewPr>
  <p:slideViewPr>
    <p:cSldViewPr>
      <p:cViewPr varScale="1">
        <p:scale>
          <a:sx n="12" d="100"/>
          <a:sy n="12" d="100"/>
        </p:scale>
        <p:origin x="-3024" y="-132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 hasCustomPrompt="1"/>
          </p:nvPr>
        </p:nvSpPr>
        <p:spPr>
          <a:xfrm>
            <a:off x="3708463" y="3744616"/>
            <a:ext cx="27543443" cy="3888532"/>
          </a:xfrm>
          <a:prstGeom prst="rect">
            <a:avLst/>
          </a:prstGeom>
        </p:spPr>
        <p:txBody>
          <a:bodyPr/>
          <a:lstStyle/>
          <a:p>
            <a:r>
              <a:rPr lang="ca-ES" dirty="0" smtClean="0">
                <a:solidFill>
                  <a:schemeClr val="tx1"/>
                </a:solidFill>
              </a:rPr>
              <a:t>núm. pòster - TÍTOL</a:t>
            </a:r>
            <a:br>
              <a:rPr lang="ca-ES" dirty="0" smtClean="0">
                <a:solidFill>
                  <a:schemeClr val="tx1"/>
                </a:solidFill>
              </a:rPr>
            </a:br>
            <a:r>
              <a:rPr lang="ca-ES" dirty="0" smtClean="0">
                <a:solidFill>
                  <a:schemeClr val="tx1"/>
                </a:solidFill>
              </a:rPr>
              <a:t>Autors i lloc treball</a:t>
            </a:r>
            <a:endParaRPr lang="ca-ES" dirty="0"/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3744641" y="8641260"/>
            <a:ext cx="27543443" cy="314674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a-ES" dirty="0" smtClean="0"/>
              <a:t>Feu clic aquí per editar els estils de text</a:t>
            </a:r>
          </a:p>
          <a:p>
            <a:pPr lvl="1"/>
            <a:r>
              <a:rPr lang="ca-ES" dirty="0" smtClean="0"/>
              <a:t>Segon nivell</a:t>
            </a:r>
          </a:p>
          <a:p>
            <a:pPr lvl="2"/>
            <a:r>
              <a:rPr lang="ca-ES" dirty="0" smtClean="0"/>
              <a:t>Tercer nivell</a:t>
            </a:r>
          </a:p>
          <a:p>
            <a:pPr lvl="3"/>
            <a:r>
              <a:rPr lang="ca-ES" dirty="0" smtClean="0"/>
              <a:t>Quart nivell</a:t>
            </a:r>
          </a:p>
          <a:p>
            <a:pPr lvl="4"/>
            <a:r>
              <a:rPr lang="ca-ES" dirty="0" smtClean="0"/>
              <a:t>Cinquè nivell</a:t>
            </a:r>
            <a:endParaRPr lang="ca-ES" dirty="0"/>
          </a:p>
        </p:txBody>
      </p:sp>
      <p:grpSp>
        <p:nvGrpSpPr>
          <p:cNvPr id="11" name="Agrupa 10"/>
          <p:cNvGrpSpPr/>
          <p:nvPr userDrawn="1"/>
        </p:nvGrpSpPr>
        <p:grpSpPr>
          <a:xfrm>
            <a:off x="26499169" y="504056"/>
            <a:ext cx="5328592" cy="3120376"/>
            <a:chOff x="1331640" y="44624"/>
            <a:chExt cx="2592288" cy="1518021"/>
          </a:xfrm>
        </p:grpSpPr>
        <p:pic>
          <p:nvPicPr>
            <p:cNvPr id="12" name="Imatge 11" descr="triptic_blau_marc5.jpg"/>
            <p:cNvPicPr>
              <a:picLocks noChangeAspect="1"/>
            </p:cNvPicPr>
            <p:nvPr userDrawn="1"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38500"/>
            <a:stretch>
              <a:fillRect/>
            </a:stretch>
          </p:blipFill>
          <p:spPr>
            <a:xfrm>
              <a:off x="1619672" y="44624"/>
              <a:ext cx="2087975" cy="1152128"/>
            </a:xfrm>
            <a:prstGeom prst="rect">
              <a:avLst/>
            </a:prstGeom>
          </p:spPr>
        </p:pic>
        <p:pic>
          <p:nvPicPr>
            <p:cNvPr id="13" name="Imatge 12" descr="triptic_blau_marc5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86187"/>
            <a:stretch>
              <a:fillRect/>
            </a:stretch>
          </p:blipFill>
          <p:spPr>
            <a:xfrm>
              <a:off x="1331640" y="1241376"/>
              <a:ext cx="2592288" cy="321269"/>
            </a:xfrm>
            <a:prstGeom prst="rect">
              <a:avLst/>
            </a:prstGeom>
          </p:spPr>
        </p:pic>
      </p:grpSp>
      <p:grpSp>
        <p:nvGrpSpPr>
          <p:cNvPr id="18" name="Agrupa 17"/>
          <p:cNvGrpSpPr/>
          <p:nvPr userDrawn="1"/>
        </p:nvGrpSpPr>
        <p:grpSpPr>
          <a:xfrm>
            <a:off x="4104681" y="576364"/>
            <a:ext cx="20810312" cy="2361371"/>
            <a:chOff x="4104681" y="576364"/>
            <a:chExt cx="20810312" cy="2361371"/>
          </a:xfrm>
        </p:grpSpPr>
        <p:grpSp>
          <p:nvGrpSpPr>
            <p:cNvPr id="14" name="Agrupa 13"/>
            <p:cNvGrpSpPr/>
            <p:nvPr userDrawn="1"/>
          </p:nvGrpSpPr>
          <p:grpSpPr>
            <a:xfrm rot="5400000">
              <a:off x="13723685" y="-9042640"/>
              <a:ext cx="1572303" cy="20810312"/>
              <a:chOff x="251520" y="692697"/>
              <a:chExt cx="432049" cy="5718415"/>
            </a:xfrm>
          </p:grpSpPr>
          <p:pic>
            <p:nvPicPr>
              <p:cNvPr id="15" name="Imatge 14" descr="triptic_blau_marc5.jpg"/>
              <p:cNvPicPr>
                <a:picLocks noChangeAspect="1"/>
              </p:cNvPicPr>
              <p:nvPr userDrawn="1"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16525" t="74676" r="15313" b="13813"/>
              <a:stretch>
                <a:fillRect/>
              </a:stretch>
            </p:blipFill>
            <p:spPr>
              <a:xfrm rot="16200000">
                <a:off x="-684583" y="1700808"/>
                <a:ext cx="2376264" cy="360041"/>
              </a:xfrm>
              <a:prstGeom prst="rect">
                <a:avLst/>
              </a:prstGeom>
            </p:spPr>
          </p:pic>
          <p:pic>
            <p:nvPicPr>
              <p:cNvPr id="16" name="Imatge 15" descr="triptic_blau_marc5.jpg"/>
              <p:cNvPicPr>
                <a:picLocks noChangeAspect="1"/>
              </p:cNvPicPr>
              <p:nvPr userDrawn="1"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t="63165" b="25324"/>
              <a:stretch>
                <a:fillRect/>
              </a:stretch>
            </p:blipFill>
            <p:spPr>
              <a:xfrm rot="16200000">
                <a:off x="-1311544" y="4488008"/>
                <a:ext cx="3486168" cy="360040"/>
              </a:xfrm>
              <a:prstGeom prst="rect">
                <a:avLst/>
              </a:prstGeom>
            </p:spPr>
          </p:pic>
        </p:grpSp>
        <p:pic>
          <p:nvPicPr>
            <p:cNvPr id="17" name="Picture 2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 l="19606" t="80000" r="22278" b="8761"/>
            <a:stretch>
              <a:fillRect/>
            </a:stretch>
          </p:blipFill>
          <p:spPr bwMode="auto">
            <a:xfrm>
              <a:off x="4248697" y="1944516"/>
              <a:ext cx="9130308" cy="993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21" descr="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47" r="40208" b="10081"/>
          <a:stretch>
            <a:fillRect/>
          </a:stretch>
        </p:blipFill>
        <p:spPr bwMode="auto">
          <a:xfrm>
            <a:off x="0" y="0"/>
            <a:ext cx="6321636" cy="41260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ángulo 1"/>
          <p:cNvSpPr>
            <a:spLocks noChangeArrowheads="1"/>
          </p:cNvSpPr>
          <p:nvPr/>
        </p:nvSpPr>
        <p:spPr bwMode="auto">
          <a:xfrm>
            <a:off x="4050" y="41045400"/>
            <a:ext cx="32400000" cy="21600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86411" tIns="43205" rIns="86411" bIns="43205" anchor="ctr"/>
          <a:lstStyle/>
          <a:p>
            <a:pPr algn="ctr">
              <a:defRPr/>
            </a:pPr>
            <a:endParaRPr lang="ca-ES" dirty="0">
              <a:solidFill>
                <a:prstClr val="white"/>
              </a:solidFill>
            </a:endParaRPr>
          </a:p>
        </p:txBody>
      </p:sp>
      <p:pic>
        <p:nvPicPr>
          <p:cNvPr id="11" name="Picture 3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2393" y="41548916"/>
            <a:ext cx="5592860" cy="102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98569" y="41548916"/>
            <a:ext cx="3133584" cy="1031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9617" y="41548916"/>
            <a:ext cx="4072861" cy="9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13 Imagen" descr="web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367405" y="41620924"/>
            <a:ext cx="4172324" cy="10801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320540" rtl="0" eaLnBrk="1" fontAlgn="base" hangingPunct="1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20540" rtl="0" eaLnBrk="1" fontAlgn="base" hangingPunct="1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2pPr>
      <a:lvl3pPr algn="ctr" defTabSz="4320540" rtl="0" eaLnBrk="1" fontAlgn="base" hangingPunct="1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3pPr>
      <a:lvl4pPr algn="ctr" defTabSz="4320540" rtl="0" eaLnBrk="1" fontAlgn="base" hangingPunct="1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4pPr>
      <a:lvl5pPr algn="ctr" defTabSz="4320540" rtl="0" eaLnBrk="1" fontAlgn="base" hangingPunct="1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5pPr>
      <a:lvl6pPr marL="432054" algn="ctr" defTabSz="4320540" rtl="0" eaLnBrk="1" fontAlgn="base" hangingPunct="1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6pPr>
      <a:lvl7pPr marL="864108" algn="ctr" defTabSz="4320540" rtl="0" eaLnBrk="1" fontAlgn="base" hangingPunct="1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7pPr>
      <a:lvl8pPr marL="1296162" algn="ctr" defTabSz="4320540" rtl="0" eaLnBrk="1" fontAlgn="base" hangingPunct="1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8pPr>
      <a:lvl9pPr marL="1728216" algn="ctr" defTabSz="4320540" rtl="0" eaLnBrk="1" fontAlgn="base" hangingPunct="1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9pPr>
    </p:titleStyle>
    <p:bodyStyle>
      <a:lvl1pPr marL="1620203" indent="-1620203" algn="l" defTabSz="4320540" rtl="0" eaLnBrk="1" fontAlgn="base" hangingPunct="1">
        <a:spcBef>
          <a:spcPct val="20000"/>
        </a:spcBef>
        <a:spcAft>
          <a:spcPct val="0"/>
        </a:spcAft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fontAlgn="base" hangingPunct="1">
        <a:spcBef>
          <a:spcPct val="20000"/>
        </a:spcBef>
        <a:spcAft>
          <a:spcPct val="0"/>
        </a:spcAft>
        <a:defRPr sz="13200">
          <a:solidFill>
            <a:schemeClr val="tx1"/>
          </a:solidFill>
          <a:latin typeface="+mn-lt"/>
        </a:defRPr>
      </a:lvl2pPr>
      <a:lvl3pPr marL="5400675" indent="-1080135" algn="l" defTabSz="4320540" rtl="0" eaLnBrk="1" fontAlgn="base" hangingPunct="1">
        <a:spcBef>
          <a:spcPct val="20000"/>
        </a:spcBef>
        <a:spcAft>
          <a:spcPct val="0"/>
        </a:spcAft>
        <a:defRPr sz="11300">
          <a:solidFill>
            <a:schemeClr val="tx1"/>
          </a:solidFill>
          <a:latin typeface="+mn-lt"/>
        </a:defRPr>
      </a:lvl3pPr>
      <a:lvl4pPr marL="7560945" indent="-1080135" algn="l" defTabSz="4320540" rtl="0" eaLnBrk="1" fontAlgn="base" hangingPunct="1">
        <a:spcBef>
          <a:spcPct val="20000"/>
        </a:spcBef>
        <a:spcAft>
          <a:spcPct val="0"/>
        </a:spcAft>
        <a:defRPr sz="9500">
          <a:solidFill>
            <a:schemeClr val="tx1"/>
          </a:solidFill>
          <a:latin typeface="+mn-lt"/>
        </a:defRPr>
      </a:lvl4pPr>
      <a:lvl5pPr marL="9721215" indent="-1080135" algn="l" defTabSz="4320540" rtl="0" eaLnBrk="1" fontAlgn="base" hangingPunct="1">
        <a:spcBef>
          <a:spcPct val="20000"/>
        </a:spcBef>
        <a:spcAft>
          <a:spcPct val="0"/>
        </a:spcAft>
        <a:defRPr sz="9500">
          <a:solidFill>
            <a:schemeClr val="tx1"/>
          </a:solidFill>
          <a:latin typeface="+mn-lt"/>
        </a:defRPr>
      </a:lvl5pPr>
      <a:lvl6pPr marL="10153269" indent="-1080135" algn="l" defTabSz="4320540" rtl="0" eaLnBrk="1" fontAlgn="base" hangingPunct="1">
        <a:spcBef>
          <a:spcPct val="20000"/>
        </a:spcBef>
        <a:spcAft>
          <a:spcPct val="0"/>
        </a:spcAft>
        <a:defRPr sz="9500">
          <a:solidFill>
            <a:schemeClr val="tx1"/>
          </a:solidFill>
          <a:latin typeface="+mn-lt"/>
        </a:defRPr>
      </a:lvl6pPr>
      <a:lvl7pPr marL="10585323" indent="-1080135" algn="l" defTabSz="4320540" rtl="0" eaLnBrk="1" fontAlgn="base" hangingPunct="1">
        <a:spcBef>
          <a:spcPct val="20000"/>
        </a:spcBef>
        <a:spcAft>
          <a:spcPct val="0"/>
        </a:spcAft>
        <a:defRPr sz="9500">
          <a:solidFill>
            <a:schemeClr val="tx1"/>
          </a:solidFill>
          <a:latin typeface="+mn-lt"/>
        </a:defRPr>
      </a:lvl7pPr>
      <a:lvl8pPr marL="11017377" indent="-1080135" algn="l" defTabSz="4320540" rtl="0" eaLnBrk="1" fontAlgn="base" hangingPunct="1">
        <a:spcBef>
          <a:spcPct val="20000"/>
        </a:spcBef>
        <a:spcAft>
          <a:spcPct val="0"/>
        </a:spcAft>
        <a:defRPr sz="9500">
          <a:solidFill>
            <a:schemeClr val="tx1"/>
          </a:solidFill>
          <a:latin typeface="+mn-lt"/>
        </a:defRPr>
      </a:lvl8pPr>
      <a:lvl9pPr marL="11449431" indent="-1080135" algn="l" defTabSz="4320540" rtl="0" eaLnBrk="1" fontAlgn="base" hangingPunct="1">
        <a:spcBef>
          <a:spcPct val="20000"/>
        </a:spcBef>
        <a:spcAft>
          <a:spcPct val="0"/>
        </a:spcAft>
        <a:defRPr sz="95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708463" y="3816624"/>
            <a:ext cx="27543443" cy="7200900"/>
          </a:xfrm>
        </p:spPr>
        <p:txBody>
          <a:bodyPr/>
          <a:lstStyle/>
          <a:p>
            <a:endParaRPr lang="ca-E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52481" y="12385676"/>
            <a:ext cx="27543443" cy="25923240"/>
          </a:xfrm>
          <a:prstGeom prst="rect">
            <a:avLst/>
          </a:prstGeom>
        </p:spPr>
        <p:txBody>
          <a:bodyPr/>
          <a:lstStyle/>
          <a:p>
            <a:endParaRPr lang="ca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s_01_cc909be42a6ddf341b756c17c02f6e87606">
  <a:themeElements>
    <a:clrScheme name="Tema de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posters_01_cc909be42a6ddf341b756c17c02f6e87606</Template>
  <TotalTime>52</TotalTime>
  <Words>0</Words>
  <Application>Microsoft Office PowerPoint</Application>
  <PresentationFormat>Personalització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posters_01_cc909be42a6ddf341b756c17c02f6e87606</vt:lpstr>
      <vt:lpstr>Diapositiva 1</vt:lpstr>
    </vt:vector>
  </TitlesOfParts>
  <Company>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 Solanes</dc:creator>
  <cp:lastModifiedBy>38099873M</cp:lastModifiedBy>
  <cp:revision>10</cp:revision>
  <dcterms:created xsi:type="dcterms:W3CDTF">2017-09-18T13:59:40Z</dcterms:created>
  <dcterms:modified xsi:type="dcterms:W3CDTF">2017-11-14T14:56:13Z</dcterms:modified>
</cp:coreProperties>
</file>